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74" r:id="rId5"/>
    <p:sldId id="259" r:id="rId6"/>
    <p:sldId id="266" r:id="rId7"/>
    <p:sldId id="267" r:id="rId8"/>
    <p:sldId id="273" r:id="rId9"/>
    <p:sldId id="268" r:id="rId10"/>
    <p:sldId id="269" r:id="rId11"/>
    <p:sldId id="270" r:id="rId12"/>
    <p:sldId id="271" r:id="rId13"/>
    <p:sldId id="272" r:id="rId14"/>
    <p:sldId id="275" r:id="rId15"/>
    <p:sldId id="276"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02" autoAdjust="0"/>
  </p:normalViewPr>
  <p:slideViewPr>
    <p:cSldViewPr>
      <p:cViewPr varScale="1">
        <p:scale>
          <a:sx n="65" d="100"/>
          <a:sy n="65" d="100"/>
        </p:scale>
        <p:origin x="-1296"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106AA-D237-4E91-B004-DAAF72E2412E}" type="datetimeFigureOut">
              <a:rPr lang="en-US" smtClean="0"/>
              <a:t>9/18/2019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A55CE-8143-4554-B6BA-C62B807090E7}" type="slidenum">
              <a:rPr lang="en-US" smtClean="0"/>
              <a:t>‹#›</a:t>
            </a:fld>
            <a:endParaRPr lang="en-US"/>
          </a:p>
        </p:txBody>
      </p:sp>
    </p:spTree>
    <p:extLst>
      <p:ext uri="{BB962C8B-B14F-4D97-AF65-F5344CB8AC3E}">
        <p14:creationId xmlns:p14="http://schemas.microsoft.com/office/powerpoint/2010/main" val="2868405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Encourages</a:t>
            </a:r>
            <a:r>
              <a:rPr lang="en-US" baseline="0" dirty="0" smtClean="0"/>
              <a:t> Creativity – Especially in </a:t>
            </a:r>
            <a:r>
              <a:rPr lang="en-US" baseline="0" dirty="0" err="1" smtClean="0"/>
              <a:t>improv</a:t>
            </a:r>
            <a:r>
              <a:rPr lang="en-US" baseline="0" dirty="0" smtClean="0"/>
              <a:t>, you have to think quickly and creatively to be a captivating performer</a:t>
            </a:r>
          </a:p>
          <a:p>
            <a:r>
              <a:rPr lang="en-US" baseline="0" dirty="0" smtClean="0"/>
              <a:t>Promotes Adaptive Thinking – Anything can happen onstage, you have to be ready to support your team.  You have to make quick decisions and commit to them 100% to be a convincing actor</a:t>
            </a:r>
          </a:p>
          <a:p>
            <a:r>
              <a:rPr lang="en-US" baseline="0" dirty="0" smtClean="0"/>
              <a:t>Fosters Empathy – Playing all kinds of roles, you have to explore a variety of backgrounds and behaviors. </a:t>
            </a:r>
            <a:endParaRPr lang="en-US" dirty="0"/>
          </a:p>
        </p:txBody>
      </p:sp>
      <p:sp>
        <p:nvSpPr>
          <p:cNvPr id="4" name="Slide Number Placeholder 3"/>
          <p:cNvSpPr>
            <a:spLocks noGrp="1"/>
          </p:cNvSpPr>
          <p:nvPr>
            <p:ph type="sldNum" sz="quarter" idx="10"/>
          </p:nvPr>
        </p:nvSpPr>
        <p:spPr/>
        <p:txBody>
          <a:bodyPr/>
          <a:lstStyle/>
          <a:p>
            <a:fld id="{3A6A55CE-8143-4554-B6BA-C62B807090E7}" type="slidenum">
              <a:rPr lang="en-US" smtClean="0"/>
              <a:t>6</a:t>
            </a:fld>
            <a:endParaRPr lang="en-US"/>
          </a:p>
        </p:txBody>
      </p:sp>
    </p:spTree>
    <p:extLst>
      <p:ext uri="{BB962C8B-B14F-4D97-AF65-F5344CB8AC3E}">
        <p14:creationId xmlns:p14="http://schemas.microsoft.com/office/powerpoint/2010/main" val="7287020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419600"/>
            <a:ext cx="7772400" cy="1470025"/>
          </a:xfrm>
        </p:spPr>
        <p:txBody>
          <a:bodyPr>
            <a:normAutofit/>
          </a:bodyPr>
          <a:lstStyle>
            <a:lvl1pPr>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val="8113274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15823427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15318144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0437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12849227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287307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3817818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2228143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11723968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23632025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264757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17000246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E1686-6C99-44FA-9122-B3D4BB87FDD0}" type="datetimeFigureOut">
              <a:rPr lang="en-US" smtClean="0"/>
              <a:t>8/30/2019</a:t>
            </a:fld>
            <a:endParaRPr lang="en-US"/>
          </a:p>
        </p:txBody>
      </p:sp>
    </p:spTree>
    <p:extLst>
      <p:ext uri="{BB962C8B-B14F-4D97-AF65-F5344CB8AC3E}">
        <p14:creationId xmlns:p14="http://schemas.microsoft.com/office/powerpoint/2010/main" val="595489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993433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Exercise 1:  Counting</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3000" dirty="0">
                <a:latin typeface="Sofia Pro Light" pitchFamily="50" charset="0"/>
              </a:rPr>
              <a:t>Group stands in a circle.  The goal is for the group to count to a certain number (for example, 10 or 20), without any verbal prompting or visual cues regarding who will speak next, without a member of the group interrupting another. </a:t>
            </a:r>
            <a:r>
              <a:rPr lang="en-US" sz="3000" dirty="0" smtClean="0">
                <a:latin typeface="Sofia Pro Light" pitchFamily="50" charset="0"/>
              </a:rPr>
              <a:t>If </a:t>
            </a:r>
            <a:r>
              <a:rPr lang="en-US" sz="3000" dirty="0">
                <a:latin typeface="Sofia Pro Light" pitchFamily="50" charset="0"/>
              </a:rPr>
              <a:t>someone does interrupt someone else, go back to “one” and begin again until the final count is reached. </a:t>
            </a:r>
          </a:p>
        </p:txBody>
      </p:sp>
    </p:spTree>
    <p:extLst>
      <p:ext uri="{BB962C8B-B14F-4D97-AF65-F5344CB8AC3E}">
        <p14:creationId xmlns:p14="http://schemas.microsoft.com/office/powerpoint/2010/main" val="362201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Exercise 2:  Problem/Solution</a:t>
            </a:r>
            <a:endParaRPr lang="en-US" dirty="0">
              <a:latin typeface="Century Gothic" panose="020B0502020202020204" pitchFamily="34" charset="0"/>
            </a:endParaRPr>
          </a:p>
        </p:txBody>
      </p:sp>
      <p:sp>
        <p:nvSpPr>
          <p:cNvPr id="3" name="Content Placeholder 2"/>
          <p:cNvSpPr>
            <a:spLocks noGrp="1"/>
          </p:cNvSpPr>
          <p:nvPr>
            <p:ph idx="1"/>
          </p:nvPr>
        </p:nvSpPr>
        <p:spPr/>
        <p:txBody>
          <a:bodyPr/>
          <a:lstStyle/>
          <a:p>
            <a:pPr marL="0" indent="0">
              <a:buNone/>
            </a:pPr>
            <a:endParaRPr lang="en-US" sz="800" dirty="0" smtClean="0"/>
          </a:p>
          <a:p>
            <a:pPr marL="0" indent="0">
              <a:buNone/>
            </a:pPr>
            <a:r>
              <a:rPr lang="en-US" dirty="0" smtClean="0">
                <a:latin typeface="Sofia Pro Light" pitchFamily="50" charset="0"/>
              </a:rPr>
              <a:t>A</a:t>
            </a:r>
            <a:r>
              <a:rPr lang="en-US" dirty="0">
                <a:latin typeface="Sofia Pro Light" pitchFamily="50" charset="0"/>
              </a:rPr>
              <a:t>: “I have a problem:_______ (describe problem)”</a:t>
            </a:r>
          </a:p>
          <a:p>
            <a:pPr marL="0" indent="0">
              <a:buNone/>
            </a:pPr>
            <a:r>
              <a:rPr lang="en-US" dirty="0">
                <a:latin typeface="Sofia Pro Light" pitchFamily="50" charset="0"/>
              </a:rPr>
              <a:t>B: “Here, I have a _________(random object)”</a:t>
            </a:r>
          </a:p>
          <a:p>
            <a:pPr marL="0" indent="0">
              <a:buNone/>
            </a:pPr>
            <a:r>
              <a:rPr lang="en-US" dirty="0">
                <a:latin typeface="Sofia Pro Light" pitchFamily="50" charset="0"/>
              </a:rPr>
              <a:t>A: “Great! I can then (do something with the object) to __________ (come up with a solution). Thank you!”</a:t>
            </a:r>
          </a:p>
          <a:p>
            <a:pPr marL="0" indent="0">
              <a:buNone/>
            </a:pPr>
            <a:endParaRPr lang="en-US" dirty="0"/>
          </a:p>
        </p:txBody>
      </p:sp>
    </p:spTree>
    <p:extLst>
      <p:ext uri="{BB962C8B-B14F-4D97-AF65-F5344CB8AC3E}">
        <p14:creationId xmlns:p14="http://schemas.microsoft.com/office/powerpoint/2010/main" val="230843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Exercise 3:  Secret</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3000" dirty="0">
                <a:latin typeface="Sofia Pro Light" pitchFamily="50" charset="0"/>
              </a:rPr>
              <a:t>Split into pairs.  One half of the pair is the “secret holder” and the other half is the person who will receive the secret.  The secret holders stand on one side of the room, the receivers on the other.  The secret holders will think of a secret to tell the receiver.  After taking a moment to establish eye contact with each other, the exercise </a:t>
            </a:r>
            <a:r>
              <a:rPr lang="en-US" sz="3000" dirty="0" smtClean="0">
                <a:latin typeface="Sofia Pro Light" pitchFamily="50" charset="0"/>
              </a:rPr>
              <a:t>begins.</a:t>
            </a:r>
            <a:endParaRPr lang="en-US" sz="3000" dirty="0">
              <a:latin typeface="Sofia Pro Light" pitchFamily="50" charset="0"/>
            </a:endParaRPr>
          </a:p>
        </p:txBody>
      </p:sp>
    </p:spTree>
    <p:extLst>
      <p:ext uri="{BB962C8B-B14F-4D97-AF65-F5344CB8AC3E}">
        <p14:creationId xmlns:p14="http://schemas.microsoft.com/office/powerpoint/2010/main" val="1405207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Processing/Discussion</a:t>
            </a:r>
            <a:endParaRPr lang="en-US"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800" dirty="0" smtClean="0">
                <a:latin typeface="Sofia Pro Light" pitchFamily="50" charset="0"/>
              </a:rPr>
              <a:t>How did these exercises make you feel?                 </a:t>
            </a:r>
          </a:p>
          <a:p>
            <a:pPr marL="0" indent="0" algn="ctr">
              <a:buNone/>
            </a:pPr>
            <a:endParaRPr lang="en-US" sz="1100" dirty="0">
              <a:latin typeface="Sofia Pro Light" pitchFamily="50" charset="0"/>
            </a:endParaRPr>
          </a:p>
          <a:p>
            <a:pPr marL="0" indent="0" algn="ctr">
              <a:buNone/>
            </a:pPr>
            <a:r>
              <a:rPr lang="en-US" sz="4800" dirty="0" smtClean="0">
                <a:latin typeface="Sofia Pro Light" pitchFamily="50" charset="0"/>
              </a:rPr>
              <a:t>What did you notice?</a:t>
            </a:r>
            <a:endParaRPr lang="en-US" sz="4800" dirty="0">
              <a:latin typeface="Sofia Pro Light" pitchFamily="50" charset="0"/>
            </a:endParaRPr>
          </a:p>
        </p:txBody>
      </p:sp>
    </p:spTree>
    <p:extLst>
      <p:ext uri="{BB962C8B-B14F-4D97-AF65-F5344CB8AC3E}">
        <p14:creationId xmlns:p14="http://schemas.microsoft.com/office/powerpoint/2010/main" val="313598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latin typeface="Century Gothic" panose="020B0502020202020204" pitchFamily="34" charset="0"/>
              </a:rPr>
              <a:t>Questions?</a:t>
            </a:r>
            <a:endParaRPr lang="en-US" dirty="0">
              <a:latin typeface="Century Gothic" panose="020B0502020202020204" pitchFamily="34" charset="0"/>
            </a:endParaRPr>
          </a:p>
        </p:txBody>
      </p:sp>
    </p:spTree>
    <p:extLst>
      <p:ext uri="{BB962C8B-B14F-4D97-AF65-F5344CB8AC3E}">
        <p14:creationId xmlns:p14="http://schemas.microsoft.com/office/powerpoint/2010/main" val="1626775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2895600"/>
          </a:xfrm>
        </p:spPr>
        <p:txBody>
          <a:bodyPr>
            <a:normAutofit/>
          </a:bodyPr>
          <a:lstStyle/>
          <a:p>
            <a:r>
              <a:rPr lang="en-US" sz="6000" dirty="0" smtClean="0">
                <a:latin typeface="Century Gothic" panose="020B0502020202020204" pitchFamily="34" charset="0"/>
              </a:rPr>
              <a:t>Thank you!</a:t>
            </a:r>
            <a:r>
              <a:rPr lang="en-US" dirty="0">
                <a:latin typeface="Century Gothic" panose="020B0502020202020204" pitchFamily="34" charset="0"/>
              </a:rPr>
              <a:t/>
            </a:r>
            <a:br>
              <a:rPr lang="en-US" dirty="0">
                <a:latin typeface="Century Gothic" panose="020B0502020202020204" pitchFamily="34" charset="0"/>
              </a:rPr>
            </a:br>
            <a:endParaRPr lang="en-US" dirty="0">
              <a:latin typeface="Century Gothic" panose="020B0502020202020204" pitchFamily="34" charset="0"/>
            </a:endParaRPr>
          </a:p>
        </p:txBody>
      </p:sp>
    </p:spTree>
    <p:extLst>
      <p:ext uri="{BB962C8B-B14F-4D97-AF65-F5344CB8AC3E}">
        <p14:creationId xmlns:p14="http://schemas.microsoft.com/office/powerpoint/2010/main" val="3446443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945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0"/>
            <a:ext cx="7772400" cy="1143000"/>
          </a:xfrm>
        </p:spPr>
        <p:txBody>
          <a:bodyPr>
            <a:normAutofit fontScale="90000"/>
          </a:bodyPr>
          <a:lstStyle/>
          <a:p>
            <a:r>
              <a:rPr lang="en-US" dirty="0">
                <a:latin typeface="Century Gothic" panose="020B0502020202020204" pitchFamily="34" charset="0"/>
              </a:rPr>
              <a:t>Trust Building for Team Building: </a:t>
            </a:r>
            <a:r>
              <a:rPr lang="en-US" dirty="0" smtClean="0">
                <a:latin typeface="Century Gothic" panose="020B0502020202020204" pitchFamily="34" charset="0"/>
              </a:rPr>
              <a:t> </a:t>
            </a:r>
            <a:r>
              <a:rPr lang="en-US" dirty="0">
                <a:latin typeface="Century Gothic" panose="020B0502020202020204" pitchFamily="34" charset="0"/>
              </a:rPr>
              <a:t>Drama as a tool to break the ice, foster positive group dynamics, and encourage </a:t>
            </a:r>
            <a:r>
              <a:rPr lang="en-US" dirty="0" smtClean="0">
                <a:latin typeface="Century Gothic" panose="020B0502020202020204" pitchFamily="34" charset="0"/>
              </a:rPr>
              <a:t>creativity</a:t>
            </a:r>
            <a:r>
              <a:rPr lang="en-US" dirty="0"/>
              <a:t/>
            </a:r>
            <a:br>
              <a:rPr lang="en-US" dirty="0"/>
            </a:br>
            <a:endParaRPr lang="en-US" dirty="0"/>
          </a:p>
        </p:txBody>
      </p:sp>
    </p:spTree>
    <p:extLst>
      <p:ext uri="{BB962C8B-B14F-4D97-AF65-F5344CB8AC3E}">
        <p14:creationId xmlns:p14="http://schemas.microsoft.com/office/powerpoint/2010/main" val="2663615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About Me</a:t>
            </a:r>
            <a:endParaRPr lang="en-US" dirty="0">
              <a:latin typeface="Century Gothic" panose="020B0502020202020204" pitchFamily="34" charset="0"/>
            </a:endParaRPr>
          </a:p>
        </p:txBody>
      </p:sp>
      <p:sp>
        <p:nvSpPr>
          <p:cNvPr id="3" name="Content Placeholder 2"/>
          <p:cNvSpPr>
            <a:spLocks noGrp="1"/>
          </p:cNvSpPr>
          <p:nvPr>
            <p:ph idx="1"/>
          </p:nvPr>
        </p:nvSpPr>
        <p:spPr>
          <a:xfrm>
            <a:off x="533400" y="2209800"/>
            <a:ext cx="8229600" cy="4525963"/>
          </a:xfrm>
        </p:spPr>
        <p:txBody>
          <a:bodyPr>
            <a:normAutofit/>
          </a:bodyPr>
          <a:lstStyle/>
          <a:p>
            <a:pPr marL="0" indent="0" algn="ctr">
              <a:buNone/>
            </a:pPr>
            <a:r>
              <a:rPr lang="en-US" sz="4800" dirty="0" smtClean="0">
                <a:latin typeface="Sofia Pro Light" pitchFamily="50" charset="0"/>
              </a:rPr>
              <a:t>Communications Specialist, Wisconsin Alliance for Infant Mental Health</a:t>
            </a:r>
          </a:p>
        </p:txBody>
      </p:sp>
    </p:spTree>
    <p:extLst>
      <p:ext uri="{BB962C8B-B14F-4D97-AF65-F5344CB8AC3E}">
        <p14:creationId xmlns:p14="http://schemas.microsoft.com/office/powerpoint/2010/main" val="427789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6045"/>
          <a:stretch/>
        </p:blipFill>
        <p:spPr>
          <a:xfrm>
            <a:off x="533400" y="1440284"/>
            <a:ext cx="3657600" cy="3436516"/>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270" b="8475"/>
          <a:stretch/>
        </p:blipFill>
        <p:spPr>
          <a:xfrm>
            <a:off x="5105400" y="2057400"/>
            <a:ext cx="3470612" cy="3048000"/>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75023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6409" y="1080174"/>
            <a:ext cx="3476072" cy="3429000"/>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577" b="2931"/>
          <a:stretch/>
        </p:blipFill>
        <p:spPr>
          <a:xfrm>
            <a:off x="762000" y="3048000"/>
            <a:ext cx="4118970" cy="249028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05723"/>
            <a:ext cx="2743200" cy="2488863"/>
          </a:xfrm>
          <a:prstGeom prst="rect">
            <a:avLst/>
          </a:prstGeom>
        </p:spPr>
      </p:pic>
    </p:spTree>
    <p:extLst>
      <p:ext uri="{BB962C8B-B14F-4D97-AF65-F5344CB8AC3E}">
        <p14:creationId xmlns:p14="http://schemas.microsoft.com/office/powerpoint/2010/main" val="153952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Benefits of Drama</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905000"/>
            <a:ext cx="8229600" cy="4525963"/>
          </a:xfrm>
        </p:spPr>
        <p:txBody>
          <a:bodyPr/>
          <a:lstStyle/>
          <a:p>
            <a:r>
              <a:rPr lang="en-US" sz="4800" dirty="0" smtClean="0">
                <a:latin typeface="Sofia Pro Light" pitchFamily="50" charset="0"/>
              </a:rPr>
              <a:t>Encourages creativity</a:t>
            </a:r>
          </a:p>
          <a:p>
            <a:r>
              <a:rPr lang="en-US" sz="4800" dirty="0" smtClean="0">
                <a:latin typeface="Sofia Pro Light" pitchFamily="50" charset="0"/>
              </a:rPr>
              <a:t>Promotes adaptive thinking</a:t>
            </a:r>
          </a:p>
          <a:p>
            <a:r>
              <a:rPr lang="en-US" sz="4800" dirty="0" smtClean="0">
                <a:latin typeface="Sofia Pro Light" pitchFamily="50" charset="0"/>
              </a:rPr>
              <a:t>Fosters empathy</a:t>
            </a:r>
          </a:p>
          <a:p>
            <a:pPr marL="0" indent="0">
              <a:buNone/>
            </a:pPr>
            <a:endParaRPr lang="en-US" dirty="0"/>
          </a:p>
        </p:txBody>
      </p:sp>
    </p:spTree>
    <p:extLst>
      <p:ext uri="{BB962C8B-B14F-4D97-AF65-F5344CB8AC3E}">
        <p14:creationId xmlns:p14="http://schemas.microsoft.com/office/powerpoint/2010/main" val="112332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Benefits of Drama</a:t>
            </a:r>
            <a:endParaRPr lang="en-US" dirty="0">
              <a:latin typeface="Century Gothic" panose="020B0502020202020204" pitchFamily="34" charset="0"/>
            </a:endParaRPr>
          </a:p>
        </p:txBody>
      </p:sp>
      <p:sp>
        <p:nvSpPr>
          <p:cNvPr id="3" name="Content Placeholder 2"/>
          <p:cNvSpPr>
            <a:spLocks noGrp="1"/>
          </p:cNvSpPr>
          <p:nvPr>
            <p:ph idx="1"/>
          </p:nvPr>
        </p:nvSpPr>
        <p:spPr>
          <a:xfrm>
            <a:off x="457200" y="1676400"/>
            <a:ext cx="8229600" cy="4525963"/>
          </a:xfrm>
        </p:spPr>
        <p:txBody>
          <a:bodyPr/>
          <a:lstStyle/>
          <a:p>
            <a:r>
              <a:rPr lang="en-US" sz="4800" dirty="0" smtClean="0">
                <a:latin typeface="Sofia Pro Light" pitchFamily="50" charset="0"/>
              </a:rPr>
              <a:t>Helps reflect upon and process emotions</a:t>
            </a:r>
          </a:p>
          <a:p>
            <a:r>
              <a:rPr lang="en-US" sz="4800" dirty="0" smtClean="0">
                <a:latin typeface="Sofia Pro Light" pitchFamily="50" charset="0"/>
              </a:rPr>
              <a:t>Builds trust!</a:t>
            </a:r>
          </a:p>
          <a:p>
            <a:pPr marL="0" indent="0">
              <a:buNone/>
            </a:pPr>
            <a:endParaRPr lang="en-US" dirty="0"/>
          </a:p>
        </p:txBody>
      </p:sp>
    </p:spTree>
    <p:extLst>
      <p:ext uri="{BB962C8B-B14F-4D97-AF65-F5344CB8AC3E}">
        <p14:creationId xmlns:p14="http://schemas.microsoft.com/office/powerpoint/2010/main" val="498344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830762"/>
          </a:xfrm>
        </p:spPr>
        <p:txBody>
          <a:bodyPr>
            <a:normAutofit/>
          </a:bodyPr>
          <a:lstStyle/>
          <a:p>
            <a:r>
              <a:rPr lang="en-US" dirty="0" smtClean="0">
                <a:latin typeface="Century Gothic" panose="020B0502020202020204" pitchFamily="34" charset="0"/>
              </a:rPr>
              <a:t>This can apply to your         IMH work!</a:t>
            </a:r>
            <a:endParaRPr lang="en-US" dirty="0">
              <a:latin typeface="Century Gothic" panose="020B0502020202020204" pitchFamily="34" charset="0"/>
            </a:endParaRPr>
          </a:p>
        </p:txBody>
      </p:sp>
    </p:spTree>
    <p:extLst>
      <p:ext uri="{BB962C8B-B14F-4D97-AF65-F5344CB8AC3E}">
        <p14:creationId xmlns:p14="http://schemas.microsoft.com/office/powerpoint/2010/main" val="280732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anose="020B0502020202020204" pitchFamily="34" charset="0"/>
              </a:rPr>
              <a:t>Warming Up</a:t>
            </a:r>
            <a:endParaRPr lang="en-US" dirty="0">
              <a:latin typeface="Century Gothic" panose="020B0502020202020204" pitchFamily="34" charset="0"/>
            </a:endParaRPr>
          </a:p>
        </p:txBody>
      </p:sp>
      <p:sp>
        <p:nvSpPr>
          <p:cNvPr id="3" name="Content Placeholder 2"/>
          <p:cNvSpPr>
            <a:spLocks noGrp="1"/>
          </p:cNvSpPr>
          <p:nvPr>
            <p:ph idx="1"/>
          </p:nvPr>
        </p:nvSpPr>
        <p:spPr>
          <a:xfrm>
            <a:off x="457200" y="2286000"/>
            <a:ext cx="8229600" cy="4525963"/>
          </a:xfrm>
        </p:spPr>
        <p:txBody>
          <a:bodyPr>
            <a:normAutofit/>
          </a:bodyPr>
          <a:lstStyle/>
          <a:p>
            <a:pPr marL="0" indent="0" algn="ctr">
              <a:buNone/>
            </a:pPr>
            <a:r>
              <a:rPr lang="en-US" sz="6000" dirty="0" smtClean="0">
                <a:latin typeface="Sofia Pro Light" pitchFamily="50" charset="0"/>
              </a:rPr>
              <a:t>Getting in tune              with your group</a:t>
            </a:r>
            <a:endParaRPr lang="en-US" sz="6000" dirty="0">
              <a:latin typeface="Sofia Pro Light" pitchFamily="50" charset="0"/>
            </a:endParaRPr>
          </a:p>
        </p:txBody>
      </p:sp>
    </p:spTree>
    <p:extLst>
      <p:ext uri="{BB962C8B-B14F-4D97-AF65-F5344CB8AC3E}">
        <p14:creationId xmlns:p14="http://schemas.microsoft.com/office/powerpoint/2010/main" val="2377778070"/>
      </p:ext>
    </p:extLst>
  </p:cSld>
  <p:clrMapOvr>
    <a:masterClrMapping/>
  </p:clrMapOvr>
</p:sld>
</file>

<file path=ppt/theme/theme1.xml><?xml version="1.0" encoding="utf-8"?>
<a:theme xmlns:a="http://schemas.openxmlformats.org/drawingml/2006/main" name="Office Theme">
  <a:themeElements>
    <a:clrScheme name="WI-AIMH">
      <a:dk1>
        <a:sysClr val="windowText" lastClr="000000"/>
      </a:dk1>
      <a:lt1>
        <a:sysClr val="window" lastClr="FFFFFF"/>
      </a:lt1>
      <a:dk2>
        <a:srgbClr val="212745"/>
      </a:dk2>
      <a:lt2>
        <a:srgbClr val="B4DCFA"/>
      </a:lt2>
      <a:accent1>
        <a:srgbClr val="9C93BD"/>
      </a:accent1>
      <a:accent2>
        <a:srgbClr val="EF7878"/>
      </a:accent2>
      <a:accent3>
        <a:srgbClr val="0075AF"/>
      </a:accent3>
      <a:accent4>
        <a:srgbClr val="EF7878"/>
      </a:accent4>
      <a:accent5>
        <a:srgbClr val="9C93BD"/>
      </a:accent5>
      <a:accent6>
        <a:srgbClr val="0075AF"/>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41838</TotalTime>
  <Words>375</Words>
  <Application>Microsoft Office PowerPoint</Application>
  <PresentationFormat>On-screen Show (4:3)</PresentationFormat>
  <Paragraphs>32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Trust Building for Team Building:  Drama as a tool to break the ice, foster positive group dynamics, and encourage creativity </vt:lpstr>
      <vt:lpstr>About Me</vt:lpstr>
      <vt:lpstr>PowerPoint Presentation</vt:lpstr>
      <vt:lpstr>PowerPoint Presentation</vt:lpstr>
      <vt:lpstr>Benefits of Drama</vt:lpstr>
      <vt:lpstr>Benefits of Drama</vt:lpstr>
      <vt:lpstr>This can apply to your         IMH work!</vt:lpstr>
      <vt:lpstr>Warming Up</vt:lpstr>
      <vt:lpstr>Exercise 1:  Counting</vt:lpstr>
      <vt:lpstr>Exercise 2:  Problem/Solution</vt:lpstr>
      <vt:lpstr>Exercise 3:  Secret</vt:lpstr>
      <vt:lpstr>Processing/Discussion</vt:lpstr>
      <vt:lpstr>Questions?</vt:lpstr>
      <vt:lpstr>Thank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Minkoff</dc:creator>
  <cp:lastModifiedBy>Melissa Minkoff</cp:lastModifiedBy>
  <cp:revision>34</cp:revision>
  <dcterms:created xsi:type="dcterms:W3CDTF">2017-07-13T19:14:24Z</dcterms:created>
  <dcterms:modified xsi:type="dcterms:W3CDTF">2019-09-19T19:57:51Z</dcterms:modified>
</cp:coreProperties>
</file>